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3B0C8633-6415-4EBA-89BE-D5A7D256384E}" type="datetimeFigureOut">
              <a:rPr lang="pt-PT" smtClean="0"/>
              <a:t>23/03/2014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252CF47D-F441-47D9-BF14-541300B6F81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1778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grafia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8633-6415-4EBA-89BE-D5A7D256384E}" type="datetimeFigureOut">
              <a:rPr lang="pt-PT" smtClean="0"/>
              <a:t>23/03/2014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F47D-F441-47D9-BF14-541300B6F81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251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8633-6415-4EBA-89BE-D5A7D256384E}" type="datetimeFigureOut">
              <a:rPr lang="pt-PT" smtClean="0"/>
              <a:t>23/03/2014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F47D-F441-47D9-BF14-541300B6F81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3984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8633-6415-4EBA-89BE-D5A7D256384E}" type="datetimeFigureOut">
              <a:rPr lang="pt-PT" smtClean="0"/>
              <a:t>23/03/2014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F47D-F441-47D9-BF14-541300B6F81B}" type="slidenum">
              <a:rPr lang="pt-PT" smtClean="0"/>
              <a:t>‹nº›</a:t>
            </a:fld>
            <a:endParaRPr lang="pt-PT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70486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8633-6415-4EBA-89BE-D5A7D256384E}" type="datetimeFigureOut">
              <a:rPr lang="pt-PT" smtClean="0"/>
              <a:t>23/03/2014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F47D-F441-47D9-BF14-541300B6F81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2968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8633-6415-4EBA-89BE-D5A7D256384E}" type="datetimeFigureOut">
              <a:rPr lang="pt-PT" smtClean="0"/>
              <a:t>23/03/2014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F47D-F441-47D9-BF14-541300B6F81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9569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na de 3 Image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8633-6415-4EBA-89BE-D5A7D256384E}" type="datetimeFigureOut">
              <a:rPr lang="pt-PT" smtClean="0"/>
              <a:t>23/03/2014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F47D-F441-47D9-BF14-541300B6F81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0344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8633-6415-4EBA-89BE-D5A7D256384E}" type="datetimeFigureOut">
              <a:rPr lang="pt-PT" smtClean="0"/>
              <a:t>23/03/2014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F47D-F441-47D9-BF14-541300B6F81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6141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8633-6415-4EBA-89BE-D5A7D256384E}" type="datetimeFigureOut">
              <a:rPr lang="pt-PT" smtClean="0"/>
              <a:t>23/03/2014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F47D-F441-47D9-BF14-541300B6F81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1054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8633-6415-4EBA-89BE-D5A7D256384E}" type="datetimeFigureOut">
              <a:rPr lang="pt-PT" smtClean="0"/>
              <a:t>23/03/2014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F47D-F441-47D9-BF14-541300B6F81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6587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8633-6415-4EBA-89BE-D5A7D256384E}" type="datetimeFigureOut">
              <a:rPr lang="pt-PT" smtClean="0"/>
              <a:t>23/03/2014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F47D-F441-47D9-BF14-541300B6F81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2484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8633-6415-4EBA-89BE-D5A7D256384E}" type="datetimeFigureOut">
              <a:rPr lang="pt-PT" smtClean="0"/>
              <a:t>23/03/2014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F47D-F441-47D9-BF14-541300B6F81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4209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8633-6415-4EBA-89BE-D5A7D256384E}" type="datetimeFigureOut">
              <a:rPr lang="pt-PT" smtClean="0"/>
              <a:t>23/03/2014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F47D-F441-47D9-BF14-541300B6F81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7828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8633-6415-4EBA-89BE-D5A7D256384E}" type="datetimeFigureOut">
              <a:rPr lang="pt-PT" smtClean="0"/>
              <a:t>23/03/2014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F47D-F441-47D9-BF14-541300B6F81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6929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8633-6415-4EBA-89BE-D5A7D256384E}" type="datetimeFigureOut">
              <a:rPr lang="pt-PT" smtClean="0"/>
              <a:t>23/03/2014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F47D-F441-47D9-BF14-541300B6F81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3740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8633-6415-4EBA-89BE-D5A7D256384E}" type="datetimeFigureOut">
              <a:rPr lang="pt-PT" smtClean="0"/>
              <a:t>23/03/2014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F47D-F441-47D9-BF14-541300B6F81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2727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C8633-6415-4EBA-89BE-D5A7D256384E}" type="datetimeFigureOut">
              <a:rPr lang="pt-PT" smtClean="0"/>
              <a:t>23/03/2014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F47D-F441-47D9-BF14-541300B6F81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4617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C8633-6415-4EBA-89BE-D5A7D256384E}" type="datetimeFigureOut">
              <a:rPr lang="pt-PT" smtClean="0"/>
              <a:t>23/03/2014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CF47D-F441-47D9-BF14-541300B6F81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86757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76424" y="-732195"/>
            <a:ext cx="8791575" cy="2387600"/>
          </a:xfrm>
        </p:spPr>
        <p:txBody>
          <a:bodyPr/>
          <a:lstStyle/>
          <a:p>
            <a:r>
              <a:rPr lang="pt-PT" dirty="0" err="1" smtClean="0"/>
              <a:t>Evolution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technology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76423" y="4632348"/>
            <a:ext cx="8791575" cy="1655762"/>
          </a:xfrm>
        </p:spPr>
        <p:txBody>
          <a:bodyPr/>
          <a:lstStyle/>
          <a:p>
            <a:r>
              <a:rPr lang="pt-PT" dirty="0" err="1" smtClean="0"/>
              <a:t>Made</a:t>
            </a:r>
            <a:r>
              <a:rPr lang="pt-PT" dirty="0" smtClean="0"/>
              <a:t> </a:t>
            </a:r>
            <a:r>
              <a:rPr lang="pt-PT" dirty="0" err="1" smtClean="0"/>
              <a:t>by</a:t>
            </a:r>
            <a:r>
              <a:rPr lang="pt-PT" dirty="0" smtClean="0"/>
              <a:t>:</a:t>
            </a:r>
          </a:p>
          <a:p>
            <a:r>
              <a:rPr lang="pt-PT" dirty="0" smtClean="0"/>
              <a:t>-Tiago simões nº30 10ºg</a:t>
            </a:r>
            <a:endParaRPr lang="pt-PT" dirty="0"/>
          </a:p>
        </p:txBody>
      </p:sp>
      <p:pic>
        <p:nvPicPr>
          <p:cNvPr id="1026" name="Picture 2" descr="http://cinesplendor.com.br/wordpress/wp-content/uploads/2012/05/Eu-Rob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238" y="1852603"/>
            <a:ext cx="5264195" cy="2928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307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077018" y="665385"/>
            <a:ext cx="9905999" cy="3541714"/>
          </a:xfrm>
        </p:spPr>
        <p:txBody>
          <a:bodyPr>
            <a:normAutofit/>
          </a:bodyPr>
          <a:lstStyle/>
          <a:p>
            <a:r>
              <a:rPr lang="pt-PT" sz="3200" dirty="0" err="1" smtClean="0"/>
              <a:t>Technology</a:t>
            </a:r>
            <a:r>
              <a:rPr lang="pt-PT" sz="3200" dirty="0" smtClean="0"/>
              <a:t> </a:t>
            </a:r>
            <a:r>
              <a:rPr lang="pt-PT" sz="3200" dirty="0" err="1" smtClean="0"/>
              <a:t>is</a:t>
            </a:r>
            <a:r>
              <a:rPr lang="pt-PT" sz="3200" dirty="0" smtClean="0"/>
              <a:t> </a:t>
            </a:r>
            <a:r>
              <a:rPr lang="pt-PT" sz="3200" dirty="0" err="1" smtClean="0"/>
              <a:t>everywhere</a:t>
            </a:r>
            <a:r>
              <a:rPr lang="pt-PT" sz="3200" dirty="0" smtClean="0"/>
              <a:t>. </a:t>
            </a:r>
            <a:r>
              <a:rPr lang="pt-PT" sz="3200" dirty="0" err="1" smtClean="0"/>
              <a:t>Everything</a:t>
            </a:r>
            <a:r>
              <a:rPr lang="pt-PT" sz="3200" dirty="0" smtClean="0"/>
              <a:t> </a:t>
            </a:r>
            <a:r>
              <a:rPr lang="pt-PT" sz="3200" dirty="0" err="1" smtClean="0"/>
              <a:t>that</a:t>
            </a:r>
            <a:r>
              <a:rPr lang="pt-PT" sz="3200" dirty="0" smtClean="0"/>
              <a:t> </a:t>
            </a:r>
            <a:r>
              <a:rPr lang="pt-PT" sz="3200" dirty="0" err="1" smtClean="0"/>
              <a:t>we</a:t>
            </a:r>
            <a:r>
              <a:rPr lang="pt-PT" sz="3200" dirty="0"/>
              <a:t> </a:t>
            </a:r>
            <a:r>
              <a:rPr lang="pt-PT" sz="3200" dirty="0" err="1" smtClean="0"/>
              <a:t>have</a:t>
            </a:r>
            <a:r>
              <a:rPr lang="pt-PT" sz="3200" dirty="0" smtClean="0"/>
              <a:t> </a:t>
            </a:r>
            <a:r>
              <a:rPr lang="pt-PT" sz="3200" dirty="0" err="1" smtClean="0"/>
              <a:t>is</a:t>
            </a:r>
            <a:r>
              <a:rPr lang="pt-PT" sz="3200" dirty="0" smtClean="0"/>
              <a:t> </a:t>
            </a:r>
            <a:r>
              <a:rPr lang="pt-PT" sz="3200" dirty="0" err="1" smtClean="0"/>
              <a:t>technology</a:t>
            </a:r>
            <a:r>
              <a:rPr lang="pt-PT" sz="3200" dirty="0" smtClean="0"/>
              <a:t> </a:t>
            </a:r>
            <a:r>
              <a:rPr lang="pt-PT" sz="3200" dirty="0" err="1" smtClean="0"/>
              <a:t>based</a:t>
            </a:r>
            <a:r>
              <a:rPr lang="pt-PT" sz="3200" dirty="0" smtClean="0"/>
              <a:t>. </a:t>
            </a:r>
            <a:r>
              <a:rPr lang="pt-PT" sz="3200" dirty="0" err="1" smtClean="0"/>
              <a:t>This</a:t>
            </a:r>
            <a:r>
              <a:rPr lang="pt-PT" sz="3200" dirty="0" smtClean="0"/>
              <a:t> </a:t>
            </a:r>
            <a:r>
              <a:rPr lang="pt-PT" sz="3200" dirty="0" err="1" smtClean="0"/>
              <a:t>happens</a:t>
            </a:r>
            <a:r>
              <a:rPr lang="pt-PT" sz="3200" dirty="0" smtClean="0"/>
              <a:t> </a:t>
            </a:r>
            <a:r>
              <a:rPr lang="pt-PT" sz="3200" dirty="0" err="1" smtClean="0"/>
              <a:t>because</a:t>
            </a:r>
            <a:r>
              <a:rPr lang="pt-PT" sz="3200" dirty="0" smtClean="0"/>
              <a:t> </a:t>
            </a:r>
            <a:r>
              <a:rPr lang="pt-PT" sz="3200" dirty="0" err="1" smtClean="0"/>
              <a:t>technology</a:t>
            </a:r>
            <a:r>
              <a:rPr lang="pt-PT" sz="3200" dirty="0" smtClean="0"/>
              <a:t> </a:t>
            </a:r>
            <a:r>
              <a:rPr lang="pt-PT" sz="3200" dirty="0" err="1" smtClean="0"/>
              <a:t>has</a:t>
            </a:r>
            <a:r>
              <a:rPr lang="pt-PT" sz="3200" dirty="0"/>
              <a:t> </a:t>
            </a:r>
            <a:r>
              <a:rPr lang="pt-PT" sz="3200" dirty="0" err="1" smtClean="0"/>
              <a:t>suffered</a:t>
            </a:r>
            <a:r>
              <a:rPr lang="pt-PT" sz="3200" dirty="0" smtClean="0"/>
              <a:t> </a:t>
            </a:r>
            <a:r>
              <a:rPr lang="pt-PT" sz="3200" dirty="0" err="1" smtClean="0"/>
              <a:t>changes</a:t>
            </a:r>
            <a:r>
              <a:rPr lang="pt-PT" sz="3200" dirty="0" smtClean="0"/>
              <a:t> </a:t>
            </a:r>
            <a:r>
              <a:rPr lang="pt-PT" sz="3200" dirty="0" err="1" smtClean="0"/>
              <a:t>over</a:t>
            </a:r>
            <a:r>
              <a:rPr lang="pt-PT" sz="3200" dirty="0" smtClean="0"/>
              <a:t> time.</a:t>
            </a:r>
            <a:endParaRPr lang="pt-PT" sz="3200" dirty="0"/>
          </a:p>
        </p:txBody>
      </p:sp>
      <p:pic>
        <p:nvPicPr>
          <p:cNvPr id="2050" name="Picture 2" descr="http://bouletsapbiology.edublogs.org/files/2012/12/tech-evolution-23kf1z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874" y="3272508"/>
            <a:ext cx="5581650" cy="233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597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141412" y="540913"/>
            <a:ext cx="9905999" cy="5250288"/>
          </a:xfrm>
        </p:spPr>
        <p:txBody>
          <a:bodyPr>
            <a:normAutofit/>
          </a:bodyPr>
          <a:lstStyle/>
          <a:p>
            <a:r>
              <a:rPr lang="pt-PT" sz="2800" dirty="0" smtClean="0"/>
              <a:t>Some </a:t>
            </a:r>
            <a:r>
              <a:rPr lang="pt-PT" sz="2800" dirty="0" err="1" smtClean="0"/>
              <a:t>years</a:t>
            </a:r>
            <a:r>
              <a:rPr lang="pt-PT" sz="2800" dirty="0" smtClean="0"/>
              <a:t> ago, </a:t>
            </a:r>
            <a:r>
              <a:rPr lang="pt-PT" sz="2800" dirty="0" err="1" smtClean="0"/>
              <a:t>technology</a:t>
            </a:r>
            <a:r>
              <a:rPr lang="pt-PT" sz="2800" dirty="0" smtClean="0"/>
              <a:t> </a:t>
            </a:r>
            <a:r>
              <a:rPr lang="pt-PT" sz="2800" dirty="0" err="1" smtClean="0"/>
              <a:t>was</a:t>
            </a:r>
            <a:r>
              <a:rPr lang="pt-PT" sz="2800" dirty="0" smtClean="0"/>
              <a:t> a </a:t>
            </a:r>
            <a:r>
              <a:rPr lang="pt-PT" sz="2800" dirty="0" err="1" smtClean="0"/>
              <a:t>little</a:t>
            </a:r>
            <a:r>
              <a:rPr lang="pt-PT" sz="2800" dirty="0" smtClean="0"/>
              <a:t> </a:t>
            </a:r>
            <a:r>
              <a:rPr lang="pt-PT" sz="2800" dirty="0" err="1" smtClean="0"/>
              <a:t>complicated</a:t>
            </a:r>
            <a:r>
              <a:rPr lang="pt-PT" sz="2800" dirty="0" smtClean="0"/>
              <a:t> </a:t>
            </a:r>
            <a:r>
              <a:rPr lang="pt-PT" sz="2800" dirty="0" err="1" smtClean="0"/>
              <a:t>and</a:t>
            </a:r>
            <a:r>
              <a:rPr lang="pt-PT" sz="2800" dirty="0" smtClean="0"/>
              <a:t> </a:t>
            </a:r>
            <a:r>
              <a:rPr lang="pt-PT" sz="2800" dirty="0" err="1" smtClean="0"/>
              <a:t>expensive</a:t>
            </a:r>
            <a:r>
              <a:rPr lang="pt-PT" sz="2800" dirty="0" smtClean="0"/>
              <a:t>. </a:t>
            </a:r>
            <a:r>
              <a:rPr lang="pt-PT" sz="2800" dirty="0" err="1" smtClean="0"/>
              <a:t>Furthermore</a:t>
            </a:r>
            <a:r>
              <a:rPr lang="pt-PT" sz="2800" dirty="0" smtClean="0"/>
              <a:t>, </a:t>
            </a:r>
            <a:r>
              <a:rPr lang="pt-PT" sz="2800" dirty="0" err="1" smtClean="0"/>
              <a:t>technology</a:t>
            </a:r>
            <a:r>
              <a:rPr lang="pt-PT" sz="2800" dirty="0" smtClean="0"/>
              <a:t> </a:t>
            </a:r>
            <a:r>
              <a:rPr lang="pt-PT" sz="2800" dirty="0" err="1" smtClean="0"/>
              <a:t>was</a:t>
            </a:r>
            <a:r>
              <a:rPr lang="pt-PT" sz="2800" dirty="0" smtClean="0"/>
              <a:t> </a:t>
            </a:r>
            <a:r>
              <a:rPr lang="pt-PT" sz="2800" dirty="0" err="1" smtClean="0"/>
              <a:t>developed</a:t>
            </a:r>
            <a:r>
              <a:rPr lang="pt-PT" sz="2800" dirty="0" smtClean="0"/>
              <a:t> </a:t>
            </a:r>
            <a:r>
              <a:rPr lang="pt-PT" sz="2800" dirty="0" err="1" smtClean="0"/>
              <a:t>and</a:t>
            </a:r>
            <a:r>
              <a:rPr lang="pt-PT" sz="2800" dirty="0" smtClean="0"/>
              <a:t> </a:t>
            </a:r>
            <a:r>
              <a:rPr lang="pt-PT" sz="2800" dirty="0" err="1" smtClean="0"/>
              <a:t>became</a:t>
            </a:r>
            <a:r>
              <a:rPr lang="pt-PT" sz="2800" dirty="0" smtClean="0"/>
              <a:t> </a:t>
            </a:r>
            <a:r>
              <a:rPr lang="pt-PT" sz="2800" dirty="0" err="1" smtClean="0"/>
              <a:t>cheapper</a:t>
            </a:r>
            <a:r>
              <a:rPr lang="pt-PT" sz="2800" dirty="0" smtClean="0"/>
              <a:t> </a:t>
            </a:r>
            <a:r>
              <a:rPr lang="pt-PT" sz="2800" dirty="0" err="1" smtClean="0"/>
              <a:t>and</a:t>
            </a:r>
            <a:r>
              <a:rPr lang="pt-PT" sz="2800" dirty="0" smtClean="0"/>
              <a:t> </a:t>
            </a:r>
            <a:r>
              <a:rPr lang="pt-PT" sz="2800" dirty="0" err="1" smtClean="0"/>
              <a:t>better</a:t>
            </a:r>
            <a:r>
              <a:rPr lang="pt-PT" sz="2800" dirty="0" smtClean="0"/>
              <a:t>. </a:t>
            </a:r>
            <a:r>
              <a:rPr lang="pt-PT" sz="2800" dirty="0" err="1" smtClean="0"/>
              <a:t>But</a:t>
            </a:r>
            <a:r>
              <a:rPr lang="pt-PT" sz="2800" dirty="0" smtClean="0"/>
              <a:t> </a:t>
            </a:r>
            <a:r>
              <a:rPr lang="pt-PT" sz="2800" dirty="0" err="1" smtClean="0"/>
              <a:t>the</a:t>
            </a:r>
            <a:r>
              <a:rPr lang="pt-PT" sz="2800" dirty="0" smtClean="0"/>
              <a:t> </a:t>
            </a:r>
            <a:r>
              <a:rPr lang="pt-PT" sz="2800" dirty="0" err="1" smtClean="0"/>
              <a:t>development</a:t>
            </a:r>
            <a:r>
              <a:rPr lang="pt-PT" sz="2800" dirty="0" smtClean="0"/>
              <a:t> </a:t>
            </a:r>
            <a:r>
              <a:rPr lang="pt-PT" sz="2800" dirty="0" err="1" smtClean="0"/>
              <a:t>of</a:t>
            </a:r>
            <a:r>
              <a:rPr lang="pt-PT" sz="2800" dirty="0" smtClean="0"/>
              <a:t> </a:t>
            </a:r>
            <a:r>
              <a:rPr lang="pt-PT" sz="2800" dirty="0" err="1" smtClean="0"/>
              <a:t>technology</a:t>
            </a:r>
            <a:r>
              <a:rPr lang="pt-PT" sz="2800" dirty="0" smtClean="0"/>
              <a:t> </a:t>
            </a:r>
            <a:r>
              <a:rPr lang="pt-PT" sz="2800" dirty="0" err="1" smtClean="0"/>
              <a:t>caused</a:t>
            </a:r>
            <a:r>
              <a:rPr lang="pt-PT" sz="2800" dirty="0" smtClean="0"/>
              <a:t> </a:t>
            </a:r>
            <a:r>
              <a:rPr lang="pt-PT" sz="2800" dirty="0" err="1" smtClean="0"/>
              <a:t>many</a:t>
            </a:r>
            <a:r>
              <a:rPr lang="pt-PT" sz="2800" dirty="0" smtClean="0"/>
              <a:t> </a:t>
            </a:r>
            <a:r>
              <a:rPr lang="pt-PT" sz="2800" dirty="0" err="1" smtClean="0"/>
              <a:t>problems</a:t>
            </a:r>
            <a:r>
              <a:rPr lang="pt-PT" sz="2800" dirty="0" smtClean="0"/>
              <a:t> to </a:t>
            </a:r>
            <a:r>
              <a:rPr lang="pt-PT" sz="2800" dirty="0" err="1" smtClean="0"/>
              <a:t>us</a:t>
            </a:r>
            <a:r>
              <a:rPr lang="pt-PT" sz="2800" dirty="0" smtClean="0"/>
              <a:t> </a:t>
            </a:r>
            <a:r>
              <a:rPr lang="pt-PT" sz="2800" dirty="0" err="1" smtClean="0"/>
              <a:t>because</a:t>
            </a:r>
            <a:r>
              <a:rPr lang="pt-PT" sz="2800" dirty="0" smtClean="0"/>
              <a:t> </a:t>
            </a:r>
            <a:r>
              <a:rPr lang="pt-PT" sz="2800" dirty="0" err="1" smtClean="0"/>
              <a:t>its</a:t>
            </a:r>
            <a:r>
              <a:rPr lang="pt-PT" sz="2800" dirty="0" smtClean="0"/>
              <a:t> </a:t>
            </a:r>
            <a:r>
              <a:rPr lang="pt-PT" sz="2800" dirty="0" err="1" smtClean="0"/>
              <a:t>disavantages</a:t>
            </a:r>
            <a:r>
              <a:rPr lang="pt-PT" sz="2800" dirty="0" smtClean="0"/>
              <a:t> are more </a:t>
            </a:r>
            <a:r>
              <a:rPr lang="pt-PT" sz="2800" dirty="0" err="1" smtClean="0"/>
              <a:t>than</a:t>
            </a:r>
            <a:r>
              <a:rPr lang="pt-PT" sz="2800" dirty="0" smtClean="0"/>
              <a:t> </a:t>
            </a:r>
            <a:r>
              <a:rPr lang="pt-PT" sz="2800" dirty="0" err="1" smtClean="0"/>
              <a:t>the</a:t>
            </a:r>
            <a:r>
              <a:rPr lang="pt-PT" sz="2800" dirty="0" smtClean="0"/>
              <a:t> </a:t>
            </a:r>
            <a:r>
              <a:rPr lang="pt-PT" sz="2800" dirty="0" err="1" smtClean="0"/>
              <a:t>advantadges</a:t>
            </a:r>
            <a:r>
              <a:rPr lang="pt-PT" sz="2800" dirty="0" smtClean="0"/>
              <a:t>. </a:t>
            </a:r>
            <a:endParaRPr lang="pt-PT" sz="2800" dirty="0"/>
          </a:p>
        </p:txBody>
      </p:sp>
      <p:pic>
        <p:nvPicPr>
          <p:cNvPr id="3074" name="Picture 2" descr="http://vacte.com/wp-content/uploads/2014/01/Technology-new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066" y="2823158"/>
            <a:ext cx="4438873" cy="3737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22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In </a:t>
            </a:r>
            <a:r>
              <a:rPr lang="pt-PT" dirty="0" err="1" smtClean="0"/>
              <a:t>the</a:t>
            </a:r>
            <a:r>
              <a:rPr lang="pt-PT" dirty="0" smtClean="0"/>
              <a:t> future </a:t>
            </a:r>
            <a:r>
              <a:rPr lang="pt-PT" dirty="0" err="1" smtClean="0"/>
              <a:t>technology</a:t>
            </a:r>
            <a:r>
              <a:rPr lang="pt-PT" dirty="0" smtClean="0"/>
              <a:t> </a:t>
            </a:r>
            <a:r>
              <a:rPr lang="pt-PT" dirty="0" err="1" smtClean="0"/>
              <a:t>will</a:t>
            </a:r>
            <a:r>
              <a:rPr lang="pt-PT" dirty="0" smtClean="0"/>
              <a:t> </a:t>
            </a:r>
            <a:r>
              <a:rPr lang="pt-PT" dirty="0" err="1" smtClean="0"/>
              <a:t>make</a:t>
            </a:r>
            <a:r>
              <a:rPr lang="pt-PT" dirty="0" smtClean="0"/>
              <a:t> </a:t>
            </a:r>
            <a:r>
              <a:rPr lang="pt-PT" dirty="0" err="1" smtClean="0"/>
              <a:t>human</a:t>
            </a:r>
            <a:r>
              <a:rPr lang="pt-PT" dirty="0" smtClean="0"/>
              <a:t> bens </a:t>
            </a:r>
            <a:r>
              <a:rPr lang="pt-PT" dirty="0" err="1" smtClean="0"/>
              <a:t>pretty</a:t>
            </a:r>
            <a:r>
              <a:rPr lang="pt-PT" dirty="0" smtClean="0"/>
              <a:t> </a:t>
            </a:r>
            <a:r>
              <a:rPr lang="pt-PT" dirty="0" err="1" smtClean="0"/>
              <a:t>much</a:t>
            </a:r>
            <a:r>
              <a:rPr lang="pt-PT" dirty="0" smtClean="0"/>
              <a:t> </a:t>
            </a:r>
            <a:r>
              <a:rPr lang="pt-PT" dirty="0" err="1" smtClean="0"/>
              <a:t>useless</a:t>
            </a:r>
            <a:r>
              <a:rPr lang="pt-PT" dirty="0" smtClean="0"/>
              <a:t>. I </a:t>
            </a:r>
            <a:r>
              <a:rPr lang="pt-PT" dirty="0" err="1" smtClean="0"/>
              <a:t>think</a:t>
            </a:r>
            <a:r>
              <a:rPr lang="pt-PT" dirty="0" smtClean="0"/>
              <a:t> </a:t>
            </a:r>
            <a:r>
              <a:rPr lang="pt-PT" dirty="0" err="1" smtClean="0"/>
              <a:t>that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human</a:t>
            </a:r>
            <a:r>
              <a:rPr lang="pt-PT" dirty="0" smtClean="0"/>
              <a:t> </a:t>
            </a:r>
            <a:r>
              <a:rPr lang="pt-PT" dirty="0" err="1" smtClean="0"/>
              <a:t>labourwork</a:t>
            </a:r>
            <a:r>
              <a:rPr lang="pt-PT" dirty="0" smtClean="0"/>
              <a:t> </a:t>
            </a:r>
            <a:r>
              <a:rPr lang="pt-PT" dirty="0" err="1" smtClean="0"/>
              <a:t>will</a:t>
            </a:r>
            <a:r>
              <a:rPr lang="pt-PT" dirty="0" smtClean="0"/>
              <a:t> </a:t>
            </a:r>
            <a:r>
              <a:rPr lang="pt-PT" dirty="0" err="1" smtClean="0"/>
              <a:t>be</a:t>
            </a:r>
            <a:r>
              <a:rPr lang="pt-PT" dirty="0" smtClean="0"/>
              <a:t> </a:t>
            </a:r>
            <a:r>
              <a:rPr lang="pt-PT" dirty="0" err="1" smtClean="0"/>
              <a:t>replaced</a:t>
            </a:r>
            <a:r>
              <a:rPr lang="pt-PT" dirty="0"/>
              <a:t> </a:t>
            </a:r>
            <a:r>
              <a:rPr lang="pt-PT" dirty="0" err="1" smtClean="0"/>
              <a:t>by</a:t>
            </a:r>
            <a:r>
              <a:rPr lang="pt-PT" dirty="0" smtClean="0"/>
              <a:t> </a:t>
            </a:r>
            <a:r>
              <a:rPr lang="pt-PT" dirty="0" err="1" smtClean="0"/>
              <a:t>machines</a:t>
            </a:r>
            <a:r>
              <a:rPr lang="pt-PT" dirty="0" smtClean="0"/>
              <a:t>. </a:t>
            </a:r>
          </a:p>
          <a:p>
            <a:r>
              <a:rPr lang="pt-PT" dirty="0" smtClean="0"/>
              <a:t>In </a:t>
            </a:r>
            <a:r>
              <a:rPr lang="pt-PT" dirty="0" err="1" smtClean="0"/>
              <a:t>conclusion</a:t>
            </a:r>
            <a:r>
              <a:rPr lang="pt-PT" dirty="0" smtClean="0"/>
              <a:t> </a:t>
            </a:r>
            <a:r>
              <a:rPr lang="pt-PT" dirty="0" err="1" smtClean="0"/>
              <a:t>human</a:t>
            </a:r>
            <a:r>
              <a:rPr lang="pt-PT" dirty="0" smtClean="0"/>
              <a:t> </a:t>
            </a:r>
            <a:r>
              <a:rPr lang="pt-PT" dirty="0" err="1" smtClean="0"/>
              <a:t>being</a:t>
            </a:r>
            <a:r>
              <a:rPr lang="pt-PT" dirty="0" smtClean="0"/>
              <a:t> </a:t>
            </a:r>
            <a:r>
              <a:rPr lang="pt-PT" dirty="0" err="1" smtClean="0"/>
              <a:t>need</a:t>
            </a:r>
            <a:r>
              <a:rPr lang="pt-PT" dirty="0" smtClean="0"/>
              <a:t> to </a:t>
            </a:r>
            <a:r>
              <a:rPr lang="pt-PT" dirty="0" err="1" smtClean="0"/>
              <a:t>be</a:t>
            </a:r>
            <a:r>
              <a:rPr lang="pt-PT" dirty="0" smtClean="0"/>
              <a:t> </a:t>
            </a:r>
            <a:r>
              <a:rPr lang="pt-PT" dirty="0" err="1" smtClean="0"/>
              <a:t>carefull</a:t>
            </a:r>
            <a:r>
              <a:rPr lang="pt-PT" dirty="0" smtClean="0"/>
              <a:t> </a:t>
            </a:r>
            <a:r>
              <a:rPr lang="pt-PT" dirty="0" err="1" smtClean="0"/>
              <a:t>about</a:t>
            </a:r>
            <a:r>
              <a:rPr lang="pt-PT" dirty="0" smtClean="0"/>
              <a:t> </a:t>
            </a:r>
            <a:r>
              <a:rPr lang="pt-PT" dirty="0" err="1" smtClean="0"/>
              <a:t>its</a:t>
            </a:r>
            <a:r>
              <a:rPr lang="pt-PT" dirty="0" smtClean="0"/>
              <a:t> </a:t>
            </a:r>
            <a:r>
              <a:rPr lang="pt-PT" dirty="0" err="1" smtClean="0"/>
              <a:t>own</a:t>
            </a:r>
            <a:r>
              <a:rPr lang="pt-PT" dirty="0" smtClean="0"/>
              <a:t> </a:t>
            </a:r>
            <a:r>
              <a:rPr lang="pt-PT" dirty="0" err="1" smtClean="0"/>
              <a:t>creations</a:t>
            </a:r>
            <a:r>
              <a:rPr lang="pt-PT" dirty="0" smtClean="0"/>
              <a:t> </a:t>
            </a:r>
            <a:r>
              <a:rPr lang="pt-PT" dirty="0" err="1" smtClean="0"/>
              <a:t>because</a:t>
            </a:r>
            <a:r>
              <a:rPr lang="pt-PT" dirty="0" smtClean="0"/>
              <a:t> can </a:t>
            </a:r>
            <a:r>
              <a:rPr lang="pt-PT" dirty="0" err="1" smtClean="0"/>
              <a:t>be</a:t>
            </a:r>
            <a:r>
              <a:rPr lang="pt-PT" dirty="0" smtClean="0"/>
              <a:t> </a:t>
            </a:r>
            <a:r>
              <a:rPr lang="pt-PT" dirty="0" err="1" smtClean="0"/>
              <a:t>eminent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extintion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ourselfs</a:t>
            </a:r>
            <a:r>
              <a:rPr lang="pt-PT" dirty="0" smtClean="0"/>
              <a:t>.</a:t>
            </a:r>
          </a:p>
          <a:p>
            <a:r>
              <a:rPr lang="pt-PT" sz="6000" dirty="0"/>
              <a:t> </a:t>
            </a:r>
            <a:r>
              <a:rPr lang="pt-PT" sz="6000" dirty="0" smtClean="0"/>
              <a:t> </a:t>
            </a:r>
            <a:r>
              <a:rPr lang="pt-PT" sz="6000" dirty="0" err="1" smtClean="0"/>
              <a:t>End</a:t>
            </a:r>
            <a:endParaRPr lang="pt-PT" sz="6000" dirty="0" smtClean="0"/>
          </a:p>
        </p:txBody>
      </p:sp>
    </p:spTree>
    <p:extLst>
      <p:ext uri="{BB962C8B-B14F-4D97-AF65-F5344CB8AC3E}">
        <p14:creationId xmlns:p14="http://schemas.microsoft.com/office/powerpoint/2010/main" val="11845182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o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o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o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TC104033919[[fn=Circuito]]</Template>
  <TotalTime>31</TotalTime>
  <Words>122</Words>
  <Application>Microsoft Office PowerPoint</Application>
  <PresentationFormat>Ecrã Panorâmico</PresentationFormat>
  <Paragraphs>8</Paragraphs>
  <Slides>4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Tw Cen MT</vt:lpstr>
      <vt:lpstr>Circuito</vt:lpstr>
      <vt:lpstr>Evolution of technology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of technology</dc:title>
  <dc:creator>João Filipe</dc:creator>
  <cp:lastModifiedBy>João Filipe</cp:lastModifiedBy>
  <cp:revision>4</cp:revision>
  <dcterms:created xsi:type="dcterms:W3CDTF">2014-03-23T19:29:52Z</dcterms:created>
  <dcterms:modified xsi:type="dcterms:W3CDTF">2014-03-23T20:01:02Z</dcterms:modified>
</cp:coreProperties>
</file>